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56" r:id="rId3"/>
    <p:sldId id="257" r:id="rId4"/>
    <p:sldId id="258" r:id="rId5"/>
    <p:sldId id="262" r:id="rId6"/>
    <p:sldId id="261" r:id="rId7"/>
    <p:sldId id="259" r:id="rId8"/>
    <p:sldId id="260" r:id="rId9"/>
    <p:sldId id="263" r:id="rId10"/>
    <p:sldId id="264" r:id="rId11"/>
    <p:sldId id="265" r:id="rId12"/>
    <p:sldId id="266" r:id="rId13"/>
    <p:sldId id="267" r:id="rId14"/>
    <p:sldId id="283" r:id="rId15"/>
    <p:sldId id="268" r:id="rId16"/>
    <p:sldId id="269" r:id="rId17"/>
    <p:sldId id="270" r:id="rId18"/>
    <p:sldId id="271" r:id="rId19"/>
    <p:sldId id="272" r:id="rId20"/>
    <p:sldId id="282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81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87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E3DD-A0D8-4421-9181-1361A3FBE217}" type="datetimeFigureOut">
              <a:rPr lang="en-US" smtClean="0"/>
              <a:t>23/09/2021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69D1-5457-4A57-A2BF-084CE4052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63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E3DD-A0D8-4421-9181-1361A3FBE217}" type="datetimeFigureOut">
              <a:rPr lang="en-US" smtClean="0"/>
              <a:t>23/09/2021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69D1-5457-4A57-A2BF-084CE4052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93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E3DD-A0D8-4421-9181-1361A3FBE217}" type="datetimeFigureOut">
              <a:rPr lang="en-US" smtClean="0"/>
              <a:t>23/09/2021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69D1-5457-4A57-A2BF-084CE4052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81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E3DD-A0D8-4421-9181-1361A3FBE217}" type="datetimeFigureOut">
              <a:rPr lang="en-US" smtClean="0"/>
              <a:t>23/09/2021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69D1-5457-4A57-A2BF-084CE4052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15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E3DD-A0D8-4421-9181-1361A3FBE217}" type="datetimeFigureOut">
              <a:rPr lang="en-US" smtClean="0"/>
              <a:t>23/09/2021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69D1-5457-4A57-A2BF-084CE4052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6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E3DD-A0D8-4421-9181-1361A3FBE217}" type="datetimeFigureOut">
              <a:rPr lang="en-US" smtClean="0"/>
              <a:t>23/09/2021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69D1-5457-4A57-A2BF-084CE4052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47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E3DD-A0D8-4421-9181-1361A3FBE217}" type="datetimeFigureOut">
              <a:rPr lang="en-US" smtClean="0"/>
              <a:t>23/09/2021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69D1-5457-4A57-A2BF-084CE4052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9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E3DD-A0D8-4421-9181-1361A3FBE217}" type="datetimeFigureOut">
              <a:rPr lang="en-US" smtClean="0"/>
              <a:t>23/09/2021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69D1-5457-4A57-A2BF-084CE4052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83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E3DD-A0D8-4421-9181-1361A3FBE217}" type="datetimeFigureOut">
              <a:rPr lang="en-US" smtClean="0"/>
              <a:t>23/09/2021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69D1-5457-4A57-A2BF-084CE4052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2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E3DD-A0D8-4421-9181-1361A3FBE217}" type="datetimeFigureOut">
              <a:rPr lang="en-US" smtClean="0"/>
              <a:t>23/09/2021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69D1-5457-4A57-A2BF-084CE4052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0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E3DD-A0D8-4421-9181-1361A3FBE217}" type="datetimeFigureOut">
              <a:rPr lang="en-US" smtClean="0"/>
              <a:t>23/09/2021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69D1-5457-4A57-A2BF-084CE4052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65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FE3DD-A0D8-4421-9181-1361A3FBE217}" type="datetimeFigureOut">
              <a:rPr lang="en-US" smtClean="0"/>
              <a:t>23/09/2021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269D1-5457-4A57-A2BF-084CE405260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5486400" y="6172200"/>
            <a:ext cx="35814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Composed by: Jimmy Ho</a:t>
            </a:r>
          </a:p>
        </p:txBody>
      </p:sp>
    </p:spTree>
    <p:extLst>
      <p:ext uri="{BB962C8B-B14F-4D97-AF65-F5344CB8AC3E}">
        <p14:creationId xmlns:p14="http://schemas.microsoft.com/office/powerpoint/2010/main" val="217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image" Target="../media/image7.jpeg"/><Relationship Id="rId9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10" Type="http://schemas.openxmlformats.org/officeDocument/2006/relationships/image" Target="../media/image20.PNG"/><Relationship Id="rId4" Type="http://schemas.openxmlformats.org/officeDocument/2006/relationships/image" Target="../media/image14.gif"/><Relationship Id="rId9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5.gif"/><Relationship Id="rId18" Type="http://schemas.openxmlformats.org/officeDocument/2006/relationships/image" Target="../media/image24.gif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20.PNG"/><Relationship Id="rId17" Type="http://schemas.openxmlformats.org/officeDocument/2006/relationships/image" Target="../media/image23.gif"/><Relationship Id="rId2" Type="http://schemas.openxmlformats.org/officeDocument/2006/relationships/audio" Target="../media/media2.mp3"/><Relationship Id="rId16" Type="http://schemas.openxmlformats.org/officeDocument/2006/relationships/image" Target="../media/image22.gif"/><Relationship Id="rId20" Type="http://schemas.openxmlformats.org/officeDocument/2006/relationships/image" Target="../media/image19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1.xml"/><Relationship Id="rId5" Type="http://schemas.microsoft.com/office/2007/relationships/media" Target="../media/media4.mp3"/><Relationship Id="rId15" Type="http://schemas.openxmlformats.org/officeDocument/2006/relationships/image" Target="../media/image21.gif"/><Relationship Id="rId10" Type="http://schemas.openxmlformats.org/officeDocument/2006/relationships/audio" Target="../media/media6.mp3"/><Relationship Id="rId19" Type="http://schemas.openxmlformats.org/officeDocument/2006/relationships/image" Target="../media/image18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14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image" Target="../media/image14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11" Type="http://schemas.openxmlformats.org/officeDocument/2006/relationships/image" Target="../media/image28.png"/><Relationship Id="rId5" Type="http://schemas.openxmlformats.org/officeDocument/2006/relationships/image" Target="../media/image25.gif"/><Relationship Id="rId15" Type="http://schemas.openxmlformats.org/officeDocument/2006/relationships/image" Target="../media/image20.PNG"/><Relationship Id="rId10" Type="http://schemas.openxmlformats.org/officeDocument/2006/relationships/image" Target="../media/image27.gif"/><Relationship Id="rId4" Type="http://schemas.openxmlformats.org/officeDocument/2006/relationships/audio" Target="../media/audio3.wav"/><Relationship Id="rId9" Type="http://schemas.openxmlformats.org/officeDocument/2006/relationships/image" Target="../media/image24.gif"/><Relationship Id="rId14" Type="http://schemas.openxmlformats.org/officeDocument/2006/relationships/image" Target="../media/image29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microsoft.com/office/2007/relationships/hdphoto" Target="../media/hdphoto1.wdp"/><Relationship Id="rId3" Type="http://schemas.openxmlformats.org/officeDocument/2006/relationships/audio" Target="../media/audio4.wav"/><Relationship Id="rId7" Type="http://schemas.openxmlformats.org/officeDocument/2006/relationships/image" Target="../media/image15.gif"/><Relationship Id="rId12" Type="http://schemas.openxmlformats.org/officeDocument/2006/relationships/image" Target="../media/image28.png"/><Relationship Id="rId2" Type="http://schemas.openxmlformats.org/officeDocument/2006/relationships/audio" Target="../media/audio1.wav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11" Type="http://schemas.openxmlformats.org/officeDocument/2006/relationships/image" Target="../media/image27.gif"/><Relationship Id="rId5" Type="http://schemas.openxmlformats.org/officeDocument/2006/relationships/audio" Target="../media/audio3.wav"/><Relationship Id="rId15" Type="http://schemas.openxmlformats.org/officeDocument/2006/relationships/image" Target="../media/image30.gif"/><Relationship Id="rId10" Type="http://schemas.openxmlformats.org/officeDocument/2006/relationships/image" Target="../media/image24.gif"/><Relationship Id="rId4" Type="http://schemas.openxmlformats.org/officeDocument/2006/relationships/audio" Target="../media/audio2.wav"/><Relationship Id="rId9" Type="http://schemas.openxmlformats.org/officeDocument/2006/relationships/image" Target="../media/image26.gif"/><Relationship Id="rId1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image" Target="../media/image15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11" Type="http://schemas.openxmlformats.org/officeDocument/2006/relationships/image" Target="../media/image28.png"/><Relationship Id="rId5" Type="http://schemas.openxmlformats.org/officeDocument/2006/relationships/image" Target="../media/image25.gif"/><Relationship Id="rId15" Type="http://schemas.openxmlformats.org/officeDocument/2006/relationships/image" Target="../media/image20.PNG"/><Relationship Id="rId10" Type="http://schemas.openxmlformats.org/officeDocument/2006/relationships/image" Target="../media/image24.gif"/><Relationship Id="rId4" Type="http://schemas.openxmlformats.org/officeDocument/2006/relationships/audio" Target="../media/audio3.wav"/><Relationship Id="rId9" Type="http://schemas.openxmlformats.org/officeDocument/2006/relationships/image" Target="../media/image26.gif"/><Relationship Id="rId14" Type="http://schemas.openxmlformats.org/officeDocument/2006/relationships/image" Target="../media/image31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7105DF-D693-4E00-9E24-B10EDA847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636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88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600" b="1" dirty="0"/>
              <a:t>do my homework</a:t>
            </a:r>
          </a:p>
        </p:txBody>
      </p:sp>
      <p:pic>
        <p:nvPicPr>
          <p:cNvPr id="8194" name="Picture 2" descr="Image result for do my home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41764"/>
            <a:ext cx="619125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5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28956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9600" dirty="0"/>
              <a:t>Choose the best answer</a:t>
            </a:r>
          </a:p>
        </p:txBody>
      </p:sp>
    </p:spTree>
    <p:extLst>
      <p:ext uri="{BB962C8B-B14F-4D97-AF65-F5344CB8AC3E}">
        <p14:creationId xmlns:p14="http://schemas.microsoft.com/office/powerpoint/2010/main" val="3712130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surf the inter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634"/>
            <a:ext cx="505968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9042" y="0"/>
            <a:ext cx="3904957" cy="65532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b="1" dirty="0"/>
              <a:t>A. do my home work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B. surf the Internet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C. go shopping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443" y="5105166"/>
            <a:ext cx="5181600" cy="1219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/>
              <a:t>B. surf the Internet</a:t>
            </a:r>
          </a:p>
        </p:txBody>
      </p:sp>
    </p:spTree>
    <p:extLst>
      <p:ext uri="{BB962C8B-B14F-4D97-AF65-F5344CB8AC3E}">
        <p14:creationId xmlns:p14="http://schemas.microsoft.com/office/powerpoint/2010/main" val="324813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519566"/>
            <a:ext cx="3581400" cy="6033634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b="1" dirty="0"/>
              <a:t>A. do my homework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B. go to the cinema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C. study with a partner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2153" y="4343400"/>
            <a:ext cx="4942114" cy="1219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/>
              <a:t>A. do my homework</a:t>
            </a:r>
          </a:p>
        </p:txBody>
      </p:sp>
      <p:pic>
        <p:nvPicPr>
          <p:cNvPr id="6" name="Picture 2" descr="Image result for do my home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52" y="533400"/>
            <a:ext cx="4581281" cy="305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75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519566"/>
            <a:ext cx="3733800" cy="5805034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b="1" dirty="0"/>
              <a:t>A. go shopping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B. go to the cinema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C. study with a partner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7052" y="4953000"/>
            <a:ext cx="4942114" cy="1219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/>
              <a:t>B. go to the cinema</a:t>
            </a:r>
          </a:p>
        </p:txBody>
      </p:sp>
      <p:pic>
        <p:nvPicPr>
          <p:cNvPr id="7" name="Picture 2" descr="Image result for go to the cine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49" y="685800"/>
            <a:ext cx="4634889" cy="308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04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519566"/>
            <a:ext cx="3581400" cy="6186034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b="1" dirty="0"/>
              <a:t>A. go swimming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B. go to the library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C. ride a bike to school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724400"/>
            <a:ext cx="5335089" cy="1219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/>
              <a:t>C. Ride a bicycle to school</a:t>
            </a:r>
          </a:p>
        </p:txBody>
      </p:sp>
      <p:pic>
        <p:nvPicPr>
          <p:cNvPr id="7" name="Picture 2" descr="Image result for ride a bike to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39" y="457200"/>
            <a:ext cx="5388428" cy="359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33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152400"/>
            <a:ext cx="3733800" cy="6477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b="1" dirty="0"/>
              <a:t>A. go swimming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B. go shopping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C. go for a walk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105400"/>
            <a:ext cx="5257800" cy="1219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/>
              <a:t>A. go swimming</a:t>
            </a:r>
          </a:p>
        </p:txBody>
      </p:sp>
      <p:pic>
        <p:nvPicPr>
          <p:cNvPr id="6" name="Picture 2" descr="Image result for go swim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05" y="533400"/>
            <a:ext cx="4906795" cy="351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32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0"/>
            <a:ext cx="3570514" cy="44958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n-US" b="1" dirty="0"/>
              <a:t>A. do homework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B. go shopping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C. study with a partner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67097" y="5181600"/>
            <a:ext cx="6080760" cy="1219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/>
              <a:t>C. study with a partner</a:t>
            </a:r>
          </a:p>
        </p:txBody>
      </p:sp>
      <p:pic>
        <p:nvPicPr>
          <p:cNvPr id="7" name="Picture 2" descr="Image result for study with a part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49149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61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8814" y="381000"/>
            <a:ext cx="3924300" cy="4572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n-US" b="1" dirty="0"/>
              <a:t>A. go fishing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B. go to the library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C. study with a partner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5257800"/>
            <a:ext cx="5891348" cy="1219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/>
              <a:t>B. go to the library</a:t>
            </a:r>
          </a:p>
        </p:txBody>
      </p:sp>
      <p:pic>
        <p:nvPicPr>
          <p:cNvPr id="6" name="Picture 2" descr="Image result for go to the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4953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63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8814" y="381000"/>
            <a:ext cx="3924300" cy="47244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n-US" b="1" dirty="0"/>
              <a:t>A. go fishing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B. go to the library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C. study with a partner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66800" y="5611837"/>
            <a:ext cx="5891348" cy="1219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A. go fishing</a:t>
            </a:r>
          </a:p>
        </p:txBody>
      </p:sp>
      <p:pic>
        <p:nvPicPr>
          <p:cNvPr id="7" name="Picture 2" descr="Image result for go fis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505641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67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76252"/>
            <a:ext cx="9126415" cy="147002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/>
              <a:t>English Grade 5</a:t>
            </a:r>
            <a:br>
              <a:rPr lang="en-US" b="1" dirty="0"/>
            </a:br>
            <a:r>
              <a:rPr lang="en-US" b="1" dirty="0"/>
              <a:t>Unit 2 : Lesson 1 + 2</a:t>
            </a:r>
          </a:p>
        </p:txBody>
      </p:sp>
    </p:spTree>
    <p:extLst>
      <p:ext uri="{BB962C8B-B14F-4D97-AF65-F5344CB8AC3E}">
        <p14:creationId xmlns:p14="http://schemas.microsoft.com/office/powerpoint/2010/main" val="1349897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go fis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9" y="76200"/>
            <a:ext cx="260141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go to the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" y="2362200"/>
            <a:ext cx="2601418" cy="204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study with a part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29" y="4450683"/>
            <a:ext cx="2579647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go swimm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76200"/>
            <a:ext cx="320203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ride a bike to schoo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029" y="2362200"/>
            <a:ext cx="3223804" cy="204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do my homewor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425" y="4758765"/>
            <a:ext cx="3245575" cy="201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surf the interne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578" y="87086"/>
            <a:ext cx="2893422" cy="204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go to the cinem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578" y="2329543"/>
            <a:ext cx="2893422" cy="227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03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084" y="0"/>
            <a:ext cx="2708752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76162" y="1843385"/>
            <a:ext cx="46301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264" y="2379173"/>
            <a:ext cx="2039956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58" y="3201544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12666" y="2537037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332">
            <a:off x="6280315" y="3438659"/>
            <a:ext cx="1756102" cy="4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0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402637"/>
            <a:ext cx="1649670" cy="36648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76500" y="442174"/>
            <a:ext cx="24765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520" y="3301355"/>
            <a:ext cx="1683130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06" y="2284901"/>
            <a:ext cx="158115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4502606" y="3096261"/>
            <a:ext cx="340995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ơi ! Cháu đói lắm bác cho cháu củ cà rốt được không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571629" y="1276350"/>
            <a:ext cx="3023048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91915" y="3924301"/>
            <a:ext cx="31242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405342" y="408655"/>
            <a:ext cx="4894435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101" y="2677503"/>
            <a:ext cx="1683130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184634" y="3769123"/>
            <a:ext cx="340995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Dạ. Con đồng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464485" y="-90342"/>
            <a:ext cx="6096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464485" y="1207860"/>
            <a:ext cx="6096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0306050" y="1207860"/>
            <a:ext cx="6096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334750" y="1167754"/>
            <a:ext cx="6096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030605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4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8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4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4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8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88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88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916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416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5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68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78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78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88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88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4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53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294" y="3548512"/>
            <a:ext cx="1812001" cy="224998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90500" y="206062"/>
            <a:ext cx="8877300" cy="6423337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</a:t>
            </a:r>
          </a:p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chọn đáp án nào bạn hãy bấm vào củ cà rốt theo đáp án đó.</a:t>
            </a:r>
          </a:p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thỏ sẽ tự đi đến nhổ cà rốt và sẽ biết được đáp án đúng, sai.</a:t>
            </a:r>
          </a:p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cùng bấm vào bác nông dân sẽ ra đáp án đúng.</a:t>
            </a:r>
          </a:p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Bấm vào màn hình qua slide chứa câu hỏi tiếp theo.</a:t>
            </a:r>
          </a:p>
        </p:txBody>
      </p:sp>
    </p:spTree>
    <p:extLst>
      <p:ext uri="{BB962C8B-B14F-4D97-AF65-F5344CB8AC3E}">
        <p14:creationId xmlns:p14="http://schemas.microsoft.com/office/powerpoint/2010/main" val="322739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4347068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498756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________ do my homework after school. Every day!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usually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always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never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sometime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22" y="3464417"/>
            <a:ext cx="2045473" cy="30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"/>
                            </p:stCondLst>
                            <p:childTnLst>
                              <p:par>
                                <p:cTn id="4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50"/>
                            </p:stCondLst>
                            <p:childTnLst>
                              <p:par>
                                <p:cTn id="9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25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25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25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500"/>
                            </p:stCondLst>
                            <p:childTnLst>
                              <p:par>
                                <p:cTn id="15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5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250"/>
                            </p:stCondLst>
                            <p:childTnLst>
                              <p:par>
                                <p:cTn id="20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250"/>
                            </p:stCondLst>
                            <p:childTnLst>
                              <p:par>
                                <p:cTn id="2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3500"/>
                            </p:stCondLst>
                            <p:childTnLst>
                              <p:par>
                                <p:cTn id="2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49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4021820" y="1381608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never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4527650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767974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6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_______ goes swimming. He can't swim!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4038531" y="188880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often </a:t>
            </a:r>
          </a:p>
        </p:txBody>
      </p:sp>
      <p:sp>
        <p:nvSpPr>
          <p:cNvPr id="82" name="Rectangle 81"/>
          <p:cNvSpPr/>
          <p:nvPr/>
        </p:nvSpPr>
        <p:spPr>
          <a:xfrm>
            <a:off x="4021820" y="2404841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sometimes</a:t>
            </a:r>
          </a:p>
        </p:txBody>
      </p:sp>
      <p:sp>
        <p:nvSpPr>
          <p:cNvPr id="83" name="Rectangle 82"/>
          <p:cNvSpPr/>
          <p:nvPr/>
        </p:nvSpPr>
        <p:spPr>
          <a:xfrm>
            <a:off x="3997712" y="2876853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usually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40">
            <a:off x="6009095" y="3465628"/>
            <a:ext cx="2037853" cy="35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7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  <p:bldP spid="83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4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4338723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________ watch TV in English. They love it!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sometimes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never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usually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rarely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13" y="3464416"/>
            <a:ext cx="1692246" cy="38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9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4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6CD9C7-CA4D-4342-AA9C-444A5BFE1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541" y="1771909"/>
            <a:ext cx="5645424" cy="36105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F185F3-E851-4D4F-AB39-2D0ADF930F43}"/>
              </a:ext>
            </a:extLst>
          </p:cNvPr>
          <p:cNvSpPr txBox="1"/>
          <p:nvPr/>
        </p:nvSpPr>
        <p:spPr>
          <a:xfrm>
            <a:off x="1974575" y="225286"/>
            <a:ext cx="5857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Revview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6FC3AE-5888-42E6-B839-4B1ED1C8FD4D}"/>
              </a:ext>
            </a:extLst>
          </p:cNvPr>
          <p:cNvSpPr txBox="1"/>
          <p:nvPr/>
        </p:nvSpPr>
        <p:spPr>
          <a:xfrm>
            <a:off x="1323153" y="98432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049D75-4ADA-402D-90F7-975F7707DB3A}"/>
              </a:ext>
            </a:extLst>
          </p:cNvPr>
          <p:cNvSpPr txBox="1"/>
          <p:nvPr/>
        </p:nvSpPr>
        <p:spPr>
          <a:xfrm>
            <a:off x="1104900" y="5382443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 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morning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0E0AE3-C639-43FE-872D-473D3B82C56C}"/>
              </a:ext>
            </a:extLst>
          </p:cNvPr>
          <p:cNvSpPr txBox="1"/>
          <p:nvPr/>
        </p:nvSpPr>
        <p:spPr>
          <a:xfrm>
            <a:off x="897835" y="6050643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sometimes play badminton.</a:t>
            </a:r>
          </a:p>
        </p:txBody>
      </p:sp>
    </p:spTree>
    <p:extLst>
      <p:ext uri="{BB962C8B-B14F-4D97-AF65-F5344CB8AC3E}">
        <p14:creationId xmlns:p14="http://schemas.microsoft.com/office/powerpoint/2010/main" val="19037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4163" y="1752600"/>
            <a:ext cx="868680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b="1" dirty="0"/>
              <a:t>How often do you </a:t>
            </a:r>
            <a:r>
              <a:rPr lang="en-US" sz="4800" b="1" u="sng" dirty="0">
                <a:solidFill>
                  <a:srgbClr val="FF0000"/>
                </a:solidFill>
              </a:rPr>
              <a:t>go fishing</a:t>
            </a:r>
            <a:r>
              <a:rPr lang="en-US" sz="4800" b="1" dirty="0"/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2369" y="3657600"/>
            <a:ext cx="8686800" cy="2286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/>
              <a:t>I always/usually/often/sometimes/never </a:t>
            </a:r>
            <a:r>
              <a:rPr lang="en-US" sz="4000" b="1" u="sng" dirty="0">
                <a:solidFill>
                  <a:srgbClr val="FF0000"/>
                </a:solidFill>
              </a:rPr>
              <a:t>go fishing.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BC79BD-01E6-4DA8-9957-E15190111AEB}"/>
              </a:ext>
            </a:extLst>
          </p:cNvPr>
          <p:cNvSpPr txBox="1">
            <a:spLocks/>
          </p:cNvSpPr>
          <p:nvPr/>
        </p:nvSpPr>
        <p:spPr>
          <a:xfrm>
            <a:off x="528711" y="228600"/>
            <a:ext cx="8686800" cy="1143000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rgbClr val="00B050"/>
                </a:solidFill>
              </a:rPr>
              <a:t>Sentences</a:t>
            </a:r>
          </a:p>
        </p:txBody>
      </p:sp>
    </p:spTree>
    <p:extLst>
      <p:ext uri="{BB962C8B-B14F-4D97-AF65-F5344CB8AC3E}">
        <p14:creationId xmlns:p14="http://schemas.microsoft.com/office/powerpoint/2010/main" val="334722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600" b="1" dirty="0"/>
              <a:t>How often do you….?</a:t>
            </a:r>
          </a:p>
        </p:txBody>
      </p:sp>
      <p:pic>
        <p:nvPicPr>
          <p:cNvPr id="1026" name="Picture 2" descr="Image result for go to the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5999"/>
            <a:ext cx="7000875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19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600" b="1" dirty="0"/>
              <a:t>go to the library</a:t>
            </a:r>
          </a:p>
        </p:txBody>
      </p:sp>
      <p:pic>
        <p:nvPicPr>
          <p:cNvPr id="1026" name="Picture 2" descr="Image result for go to the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2" y="2285999"/>
            <a:ext cx="8229599" cy="441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78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go fis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8919147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/>
              <a:t>How often do you….?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77980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go swim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7102129" cy="473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/>
              <a:t>How often do you….?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78391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go to the cine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22714"/>
            <a:ext cx="5961484" cy="39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/>
              <a:t>How often do you….?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91419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tudy with a part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5943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/>
              <a:t>How often do you….?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87283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ride a bike to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4999"/>
            <a:ext cx="6715125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/>
              <a:t>How often do you….?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01812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surf the inter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62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152400"/>
            <a:ext cx="82296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/>
              <a:t>How often do you….?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32853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do my home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41764"/>
            <a:ext cx="619125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/>
              <a:t>How often do you….?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41362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600" b="1" dirty="0"/>
              <a:t>go fishing</a:t>
            </a:r>
          </a:p>
        </p:txBody>
      </p:sp>
      <p:pic>
        <p:nvPicPr>
          <p:cNvPr id="2050" name="Picture 2" descr="Image result for go fis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8919147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19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600" b="1" dirty="0"/>
              <a:t>go swimming</a:t>
            </a:r>
          </a:p>
        </p:txBody>
      </p:sp>
      <p:pic>
        <p:nvPicPr>
          <p:cNvPr id="6146" name="Picture 2" descr="Image result for go swim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2296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78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600" b="1" dirty="0"/>
              <a:t>go to the cinema</a:t>
            </a:r>
          </a:p>
        </p:txBody>
      </p:sp>
      <p:pic>
        <p:nvPicPr>
          <p:cNvPr id="5122" name="Picture 2" descr="Image result for go to the cine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22714"/>
            <a:ext cx="8229600" cy="44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93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600" b="1" dirty="0"/>
              <a:t>study with a partner</a:t>
            </a:r>
          </a:p>
        </p:txBody>
      </p:sp>
      <p:pic>
        <p:nvPicPr>
          <p:cNvPr id="3074" name="Picture 2" descr="Image result for study with a part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229600" cy="460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43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600" b="1" dirty="0"/>
              <a:t>ride a bicycle to school</a:t>
            </a:r>
          </a:p>
        </p:txBody>
      </p:sp>
      <p:pic>
        <p:nvPicPr>
          <p:cNvPr id="4098" name="Picture 2" descr="Image result for ride a bike to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4999"/>
            <a:ext cx="8229600" cy="467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66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600" b="1" dirty="0"/>
              <a:t>surf the internet</a:t>
            </a:r>
          </a:p>
        </p:txBody>
      </p:sp>
      <p:pic>
        <p:nvPicPr>
          <p:cNvPr id="7170" name="Picture 2" descr="Image result for surf the inter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229600" cy="505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76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533</Words>
  <Application>Microsoft Office PowerPoint</Application>
  <PresentationFormat>On-screen Show (4:3)</PresentationFormat>
  <Paragraphs>72</Paragraphs>
  <Slides>36</Slides>
  <Notes>0</Notes>
  <HiddenSlides>2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Times New Roman</vt:lpstr>
      <vt:lpstr>Office Theme</vt:lpstr>
      <vt:lpstr>PowerPoint Presentation</vt:lpstr>
      <vt:lpstr>English Grade 5 Unit 2 : Lesson 1 + 2</vt:lpstr>
      <vt:lpstr>go to the library</vt:lpstr>
      <vt:lpstr>go fishing</vt:lpstr>
      <vt:lpstr>go swimming</vt:lpstr>
      <vt:lpstr>go to the cinema</vt:lpstr>
      <vt:lpstr>study with a partner</vt:lpstr>
      <vt:lpstr>ride a bicycle to school</vt:lpstr>
      <vt:lpstr>surf the internet</vt:lpstr>
      <vt:lpstr>do my homework</vt:lpstr>
      <vt:lpstr>Choose the best answer</vt:lpstr>
      <vt:lpstr>A. do my home work  B. surf the Internet  C. go shopping</vt:lpstr>
      <vt:lpstr>A. do my homework  B. go to the cinema  C. study with a partner</vt:lpstr>
      <vt:lpstr>A. go shopping  B. go to the cinema  C. study with a partner</vt:lpstr>
      <vt:lpstr>A. go swimming  B. go to the library  C. ride a bike to school</vt:lpstr>
      <vt:lpstr>A. go swimming  B. go shopping  C. go for a walk </vt:lpstr>
      <vt:lpstr>A. do homework  B. go shopping  C. study with a partner</vt:lpstr>
      <vt:lpstr>A. go fishing  B. go to the library  C. study with a partner</vt:lpstr>
      <vt:lpstr>A. go fishing  B. go to the library  C. study with a partner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often do you go fishing?</vt:lpstr>
      <vt:lpstr>How often do you….?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lesson 2</dc:title>
  <dc:creator>Jimmy</dc:creator>
  <cp:lastModifiedBy>Đào Thị Lý</cp:lastModifiedBy>
  <cp:revision>10</cp:revision>
  <dcterms:created xsi:type="dcterms:W3CDTF">2018-08-10T08:08:33Z</dcterms:created>
  <dcterms:modified xsi:type="dcterms:W3CDTF">2021-09-23T04:45:13Z</dcterms:modified>
</cp:coreProperties>
</file>